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84363054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юго-западный с 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13-15, днем 27-29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15-17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407874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):Майған А.Т. /Барышева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5884</TotalTime>
  <Words>551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1174</cp:revision>
  <cp:lastPrinted>2021-07-01T03:56:27Z</cp:lastPrinted>
  <dcterms:created xsi:type="dcterms:W3CDTF">2024-09-22T07:48:17Z</dcterms:created>
  <dcterms:modified xsi:type="dcterms:W3CDTF">2026-05-28T07:11:03Z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